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3" r:id="rId5"/>
    <p:sldId id="264" r:id="rId6"/>
    <p:sldId id="272" r:id="rId7"/>
    <p:sldId id="268" r:id="rId8"/>
    <p:sldId id="273" r:id="rId9"/>
    <p:sldId id="266" r:id="rId10"/>
    <p:sldId id="274" r:id="rId11"/>
    <p:sldId id="276" r:id="rId12"/>
    <p:sldId id="27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190-A0FE-45BC-BE80-7B8139D2837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33A9C-FC46-43C1-B1AD-51834B268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190-A0FE-45BC-BE80-7B8139D2837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33A9C-FC46-43C1-B1AD-51834B268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190-A0FE-45BC-BE80-7B8139D2837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33A9C-FC46-43C1-B1AD-51834B268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-fotki.yandex.ru/get/9805/37366204.57d/0_124e8d_d34c38c4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592954"/>
            <a:ext cx="2376264" cy="19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mae.pl/news/big/134570209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133226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190-A0FE-45BC-BE80-7B8139D2837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33A9C-FC46-43C1-B1AD-51834B268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190-A0FE-45BC-BE80-7B8139D2837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33A9C-FC46-43C1-B1AD-51834B268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190-A0FE-45BC-BE80-7B8139D2837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33A9C-FC46-43C1-B1AD-51834B268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190-A0FE-45BC-BE80-7B8139D2837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133A9C-FC46-43C1-B1AD-51834B268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996952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805/37366204.57d/0_124e8d_d34c38c4_L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2798" y="264840"/>
            <a:ext cx="2376264" cy="19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9095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tmassage.ru/wp-content/uploads/2018/08/primenenie-palchikovogo-massazhera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tmassage.ru/wp-content/uploads/2018/08/massazh-ladoney-sharikom-s-shipami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1752600"/>
          </a:xfrm>
        </p:spPr>
        <p:txBody>
          <a:bodyPr/>
          <a:lstStyle/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3067219"/>
            <a:ext cx="77724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технологии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работе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детьми дошкольного возраста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учитель-логопед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Юзлекбаева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Ф.Г.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Челябинск,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2022г.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6206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«ШКОЛА-ИНТЕРНАТ СПОРТИВНОГО, СПОРТИВНО-АДАПТИВНОГО И ОЗДОРОВИТЕЛЬНОГО ПРОФИЛЯ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ЧЕЛЯБИНСКА»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844824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лексико-грамматического строя речи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3068960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«Один – много»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– взрослый перекатывает шарик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у-Джок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ребенку и называет любой предмет. Малыш должен поймать мячик и отправить его обратно, назвав слово во множественном числе.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9552" y="4149080"/>
            <a:ext cx="4896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Аналогично проводятся упражнения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«Назови ласково»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«Скажи наоборот».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www.maam.ru/upload/blogs/detsad-123321-1458502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77072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71800" y="620688"/>
            <a:ext cx="59766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«Где спрятался шарик»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овершенствование навыков употребления предлогов. На столе коробка, по инструкции ребенок кладет шарики соответственно: красный шарик — в коробку; синий – под коробку; зеленый – около коробки; Затем наоборот, ребенок должен описать действие взрослого.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85293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 «Какой звук»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звуковому анализу слов. Для характеристики звуков используются массажные шарики трех цветов: красный, синий, зеленый. По инструкции педагога ребенок показывает соответствующий обозначению звука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шарик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(мягкий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согласный звук – зеленый, твердый согласный звук —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синий,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гласный звук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красный).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536" y="4797152"/>
            <a:ext cx="82809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 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«Раздели слова на слоги»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овершенствование слогового анализа слов. Ребенок называет слог и берет по одному шарику, затем считает количество слогов.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называет слово, а ребенок надевает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пружинки 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количеству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слогов.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multiurok.ru/img/259745/image_58f32b58c067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8245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2318102"/>
            <a:ext cx="82809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остоинствами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терапии являются: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ысокая эффективность –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правильном применении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наступает выраженный эффект.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 безопасность – неправильное применение никогда не наносит вред,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 просто неэффективно.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Универсальность —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терапию могут использовать и педагоги в своей работе, и родители в домашних условиях.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Простота применения – для получения результата проводить стимуляцию биологически активных точек с помощью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шариков.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180528" y="2571744"/>
            <a:ext cx="9144000" cy="143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ВНИМАНИЕ!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Mikro\Desktop\суджок\IMG_20201106_1404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86909">
            <a:off x="4518433" y="658356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Mikro\Desktop\суджок\IMG_20201106_1405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56142">
            <a:off x="473321" y="419961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3992639"/>
            <a:ext cx="820891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Массажер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Су-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оказывает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благоприятное влияние на мелкую моторику пальцев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рук.</a:t>
            </a:r>
            <a:endParaRPr lang="ru-RU" sz="2000" b="1" dirty="0" smtClean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овышает интерес к занятию, необходимый дошкольникам, для которых свойственна быстрая утомляемость и потеря интереса к процессу обучения.</a:t>
            </a:r>
            <a:endParaRPr lang="ru-RU" sz="2000" b="1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абота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массажером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Су-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стимулирует речевые зоны коры головного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мозга.</a:t>
            </a:r>
            <a:endParaRPr lang="ru-RU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7687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Су-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Джок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терапия (в переводе с китайского: «су» — кисть, «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джок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 — стопа), создателем которого является южно-корейский профессор Пак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Чже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исследованиях обосновывается взаимовлияние отдельных участков нашего тела по принципу подобия (сходства руки с телом человека).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Взаимосвязь внутренних органов с зонами на ладон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960440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ссажные шарики для детей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41" t="8933" r="21376" b="4318"/>
          <a:stretch/>
        </p:blipFill>
        <p:spPr bwMode="auto">
          <a:xfrm>
            <a:off x="467544" y="2852936"/>
            <a:ext cx="3600400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1988840"/>
            <a:ext cx="5937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Приемы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Су-Джок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терапии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318597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Оздоровительную процедуру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выполняют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помощи массажного шарика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Су-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жок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Результатом воздействия игольчатой поверхности становится улучшение кровотока, повышение упругости и эластичности мышечных волокон, рефлекторное стимулирование работы удаленных внутренних органов и систем. </a:t>
            </a:r>
            <a:endParaRPr lang="ru-RU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менение пальчикового массажера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44" t="17705" r="21429" b="11477"/>
          <a:stretch/>
        </p:blipFill>
        <p:spPr bwMode="auto">
          <a:xfrm>
            <a:off x="5292080" y="3284984"/>
            <a:ext cx="3384376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048" y="2276872"/>
            <a:ext cx="47880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 кольцами следует проводить до появления слегка розового цвета кожи и ощущения тепла.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надолго оставлять эластичное кольцо на пальцах в одном положении, чтобы не нарушить кровоснабжение. Избегайте интенсивных движений, чтобы не травмировать кожу ребенка.</a:t>
            </a:r>
            <a:endParaRPr lang="ru-RU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саж ладоней ребенка при помощи мячика с шипами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2391" t="-2" r="23907" b="2"/>
          <a:stretch/>
        </p:blipFill>
        <p:spPr bwMode="auto">
          <a:xfrm>
            <a:off x="5220072" y="548680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3861048"/>
            <a:ext cx="835292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мячом круги катаю,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катают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кругу между ладонями)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Взад - вперед его гоняю.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(дети катают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между ладонями)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 поглажу я ладошку,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(гладят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массажером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ладонь)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Будто я сметаю крошку.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(смена руки)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сожму его немножко,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(сжать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правой руке)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сжимает лапу кошка.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(сжать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левой руке)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Каждым пальцем мяч прижму,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(сжать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пальцами правой руки)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другой рукой начну.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(сжать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пальцами левой руки)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9552" y="2531894"/>
            <a:ext cx="432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 шариком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7544" y="1844824"/>
            <a:ext cx="43204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«Гриб»</a:t>
            </a:r>
            <a:r>
              <a:rPr kumimoji="0" lang="ru-RU" sz="2000" b="1" i="0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поочередно прокатывают массажные кольца по каждому пальцу,  проговаривая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 тот пальчик гриб нашёл         (Одеваем на большой палец)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Этот пальчик чистить стал       (Одеваем на указательный палец)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Этот резал                                   (Одеваем на средний палец)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Этот ел                                        (Одеваем на безымянный палец)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Ну, а этот всё глядел                     (Одеваем на мизинец).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ikro\Desktop\суджок\IMG_20201106_1608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2708920"/>
            <a:ext cx="3914884" cy="349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936" y="90872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Пальчиковые игры, с применением эластичных колец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Су-Джок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83568" y="1872020"/>
            <a:ext cx="778671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Ежик»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 шариком)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катает шарик между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ладонями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одновременно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проговаривая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автоматизацию звука Ж.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Идёт ёжик по дорожке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своему дружку ужу.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Жу-жу-жу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жу-жу-жу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своему дружку ужу.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Жа-жа-жа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жа-жа-жа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рожденья у ужа.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 позвал к себе на ужин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Жабу, ёжика, стрижа.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Жи-жи-жи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жи-жи-жи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Ёжик весело бежит.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Mikro\Desktop\суджок\IMG_20201106_1558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916832"/>
            <a:ext cx="4289717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71800" y="764704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Заучивание стихов на автоматизацию разных звуков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22048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1556792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Развивающие игры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2204864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внимательный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 предлагает ребенку разные задания, которые нужно выполнить без ошибок: взять мячик в правую (или левую) руку, надеть колечко на мизинец (или любой другой палец), покатать шарик по столу, подбросить его или накрыть ладошкой.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9552" y="3573016"/>
            <a:ext cx="8136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Шестое чувство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ребенку нужно правильно назвать пальчик, на который надето колечко. Игру проводят с закрытыми глазами.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itmassage.ru/wp-content/uploads/2018/08/massazhery-su-dzhok-dlya-detey-700x5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1925" t="72003" r="8031" b="1128"/>
          <a:stretch/>
        </p:blipFill>
        <p:spPr bwMode="auto">
          <a:xfrm>
            <a:off x="611560" y="4365104"/>
            <a:ext cx="7920880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oUhwPVh18CVDze7tXjsZQ">
  <a:themeElements>
    <a:clrScheme name="Другая 4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5oUhwPVh18CVDze7tXjsZQ</Template>
  <TotalTime>682</TotalTime>
  <Words>480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5oUhwPVh18CVDze7tXjsZQ</vt:lpstr>
      <vt:lpstr>  «Использование технологии Су-Джок в работе с детьми дошкольного возраста»                  Подготовила учитель-логопед Юзлекбаева Ф.Г.   Челябинск, 2022г.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Mikro</dc:creator>
  <cp:lastModifiedBy>hp</cp:lastModifiedBy>
  <cp:revision>81</cp:revision>
  <dcterms:created xsi:type="dcterms:W3CDTF">2019-10-19T10:36:34Z</dcterms:created>
  <dcterms:modified xsi:type="dcterms:W3CDTF">2022-04-04T19:31:15Z</dcterms:modified>
</cp:coreProperties>
</file>